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[Plan]</c:v>
                </c:pt>
              </c:strCache>
            </c:strRef>
          </c:tx>
          <c:spPr>
            <a:solidFill>
              <a:srgbClr val="1F5C4A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14</c:v>
                </c:pt>
                <c:pt idx="3">
                  <c:v>16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[Actual]</c:v>
                </c:pt>
              </c:strCache>
            </c:strRef>
          </c:tx>
          <c:spPr>
            <a:solidFill>
              <a:srgbClr val="C9B99A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15</c:v>
                </c:pt>
                <c:pt idx="3">
                  <c:v>17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400"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103120"/>
            <a:ext cx="10728655" cy="1463040"/>
          </a:xfrm>
        </p:spPr>
        <p:txBody>
          <a:bodyPr wrap="square" anchor="b" lIns="0" rIns="0" tIns="0" bIns="0"/>
          <a:lstStyle/>
          <a:p>
            <a:pPr algn="l"/>
            <a:r>
              <a:rPr sz="5400" b="1" i="0">
                <a:solidFill>
                  <a:srgbClr val="111111"/>
                </a:solidFill>
                <a:latin typeface="Arial"/>
              </a:rPr>
              <a:t>[Presentation title]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3794760"/>
            <a:ext cx="1097280" cy="9144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114800"/>
            <a:ext cx="1072865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0" i="0">
                <a:solidFill>
                  <a:srgbClr val="111111"/>
                </a:solidFill>
                <a:latin typeface="Arial"/>
              </a:rPr>
              <a:t>[Team or department] – [meeting or purpose]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0" i="0">
                <a:solidFill>
                  <a:srgbClr val="555555"/>
                </a:solidFill>
                <a:latin typeface="Arial"/>
              </a:rPr>
              <a:t>[Presenter] · [Date]</a:t>
            </a:r>
          </a:p>
        </p:txBody>
      </p:sp>
      <p:sp>
        <p:nvSpPr>
          <p:cNvPr id="6" name="Rectangle 5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Agenda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[Where we are]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[Results]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[Plan for next quarter]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[Decisions we need today]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[The one thing to remember from this meeting]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[The main result since last time]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[The decision we ask for]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Where we are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[Number]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[Metric 1, e.g. Revenue this quarter]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4418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8738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[Number]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8738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[Metric 2, e.g. New customers]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7316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71636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[Number]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71636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[Metric 3, e.g. Customer satisfaction]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Results by quarter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5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828800"/>
          <a:ext cx="731520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412480" y="2011680"/>
            <a:ext cx="301752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Example numbers.</a:t>
            </a:r>
          </a:p>
          <a:p>
            <a:pPr algn="l">
              <a:spcAft>
                <a:spcPts val="10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Right-click the chart and choose Edit Data to type your own.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6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3108960"/>
            <a:ext cx="10728655" cy="54864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1520" y="2999232"/>
            <a:ext cx="274320" cy="274320"/>
          </a:xfrm>
          <a:prstGeom prst="ellipse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249928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[Month]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2407843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[Step 1]</a:t>
            </a:r>
          </a:p>
        </p:txBody>
      </p:sp>
      <p:sp>
        <p:nvSpPr>
          <p:cNvPr id="9" name="Oval 8"/>
          <p:cNvSpPr/>
          <p:nvPr/>
        </p:nvSpPr>
        <p:spPr>
          <a:xfrm>
            <a:off x="3413683" y="2999232"/>
            <a:ext cx="274320" cy="274320"/>
          </a:xfrm>
          <a:prstGeom prst="ellipse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13683" y="2286000"/>
            <a:ext cx="249928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[Month]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13683" y="3657600"/>
            <a:ext cx="2407843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[Step 2]</a:t>
            </a:r>
          </a:p>
        </p:txBody>
      </p:sp>
      <p:sp>
        <p:nvSpPr>
          <p:cNvPr id="12" name="Oval 11"/>
          <p:cNvSpPr/>
          <p:nvPr/>
        </p:nvSpPr>
        <p:spPr>
          <a:xfrm>
            <a:off x="6095847" y="2999232"/>
            <a:ext cx="274320" cy="274320"/>
          </a:xfrm>
          <a:prstGeom prst="ellipse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5847" y="2286000"/>
            <a:ext cx="249928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[Month]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5847" y="3657600"/>
            <a:ext cx="2407843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[Step 3]</a:t>
            </a:r>
          </a:p>
        </p:txBody>
      </p:sp>
      <p:sp>
        <p:nvSpPr>
          <p:cNvPr id="15" name="Oval 14"/>
          <p:cNvSpPr/>
          <p:nvPr/>
        </p:nvSpPr>
        <p:spPr>
          <a:xfrm>
            <a:off x="8778011" y="2999232"/>
            <a:ext cx="274320" cy="274320"/>
          </a:xfrm>
          <a:prstGeom prst="ellipse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78011" y="2286000"/>
            <a:ext cx="249928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[Month]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011" y="3657600"/>
            <a:ext cx="2407843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[Launch or review]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Risks and what we do about them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7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920240"/>
          <a:ext cx="1072865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8596"/>
                <a:gridCol w="2145731"/>
                <a:gridCol w="5364327"/>
              </a:tblGrid>
              <a:tr h="54864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1F5C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>Impact</a:t>
                      </a:r>
                    </a:p>
                  </a:txBody>
                  <a:tcPr>
                    <a:solidFill>
                      <a:srgbClr val="1F5C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Arial"/>
                        </a:rPr>
                        <a:t>What we do</a:t>
                      </a:r>
                    </a:p>
                  </a:txBody>
                  <a:tcPr>
                    <a:solidFill>
                      <a:srgbClr val="1F5C4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111111"/>
                          </a:solidFill>
                          <a:latin typeface="Arial"/>
                        </a:rPr>
                        <a:t>[Risk 1]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[High]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[Action and owner]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111111"/>
                          </a:solidFill>
                          <a:latin typeface="Arial"/>
                        </a:rPr>
                        <a:t>[Risk 2]</a:t>
                      </a:r>
                    </a:p>
                  </a:txBody>
                  <a:tcPr>
                    <a:solidFill>
                      <a:srgbClr val="F5EF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[Medium]</a:t>
                      </a:r>
                    </a:p>
                  </a:txBody>
                  <a:tcPr>
                    <a:solidFill>
                      <a:srgbClr val="F5EFE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[Action and owner]</a:t>
                      </a:r>
                    </a:p>
                  </a:txBody>
                  <a:tcPr>
                    <a:solidFill>
                      <a:srgbClr val="F5EFE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111111"/>
                          </a:solidFill>
                          <a:latin typeface="Arial"/>
                        </a:rPr>
                        <a:t>[Risk 3]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[Low]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11111"/>
                          </a:solidFill>
                          <a:latin typeface="Arial"/>
                        </a:rPr>
                        <a:t>[Action and owner]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Next steps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[Action] – [owner] – [date]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[Action] – [owner] – [date]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[Decision needed today]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377440"/>
            <a:ext cx="10728655" cy="1280160"/>
          </a:xfrm>
        </p:spPr>
        <p:txBody>
          <a:bodyPr wrap="square" lIns="0" rIns="0" tIns="0" bIns="0"/>
          <a:lstStyle/>
          <a:p>
            <a:pPr algn="l"/>
            <a:r>
              <a:rPr sz="5400" b="1" i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10728655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Questions and discussion</a:t>
            </a:r>
          </a:p>
          <a:p>
            <a:pPr algn="l">
              <a:spcAft>
                <a:spcPts val="8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[Presenter] · [email]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presentation template</dc:title>
  <dc:subject/>
  <dc:creator>freetemplates.app</dc:creator>
  <cp:keywords/>
  <dc:description>Free template from https://freetemplates.app (CC0 1.0). Replace the text in [brackets].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