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103120"/>
            <a:ext cx="10728655" cy="1463040"/>
          </a:xfrm>
        </p:spPr>
        <p:txBody>
          <a:bodyPr wrap="square" anchor="b" lIns="0" rIns="0" tIns="0" bIns="0"/>
          <a:lstStyle/>
          <a:p>
            <a:pPr algn="l"/>
            <a:r>
              <a:rPr sz="5400" b="1" i="0">
                <a:solidFill>
                  <a:srgbClr val="111111"/>
                </a:solidFill>
                <a:latin typeface="Arial"/>
              </a:rPr>
              <a:t>[Presentation title]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794760"/>
            <a:ext cx="1097280" cy="9144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1072865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 i="0">
                <a:solidFill>
                  <a:srgbClr val="111111"/>
                </a:solidFill>
                <a:latin typeface="Arial"/>
              </a:rPr>
              <a:t>[One line that says what this is about]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[Your name] · [Date]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Agenda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[First topic]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[Second topic]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[Third topic]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[Questions]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Part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743200"/>
            <a:ext cx="10728655" cy="1280160"/>
          </a:xfrm>
        </p:spPr>
        <p:txBody>
          <a:bodyPr wrap="square" lIns="0" rIns="0" tIns="0" bIns="0"/>
          <a:lstStyle/>
          <a:p>
            <a:pPr algn="l"/>
            <a:r>
              <a:rPr sz="4800" b="1" i="0">
                <a:solidFill>
                  <a:srgbClr val="111111"/>
                </a:solidFill>
                <a:latin typeface="Arial"/>
              </a:rPr>
              <a:t>[Section title]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[A slide with one clear point]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[Short supporting line]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[Another short line]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[Keep it to three or four lines]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[Two ideas side by side]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5204307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11111"/>
                </a:solidFill>
                <a:latin typeface="Arial"/>
              </a:rPr>
              <a:t>[Left heading]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5204307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[Two or three short lines that explain the first idea.]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1920240"/>
            <a:ext cx="5204307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11111"/>
                </a:solidFill>
                <a:latin typeface="Arial"/>
              </a:rPr>
              <a:t>[Right heading]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5867" y="2743200"/>
            <a:ext cx="5204307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[Two or three short lines that explain the second idea.]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[One number that matters]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728655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2000" b="1" i="0">
                <a:solidFill>
                  <a:srgbClr val="1F5C4A"/>
                </a:solidFill>
                <a:latin typeface="Arial"/>
              </a:rPr>
              <a:t>[42%]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97680"/>
            <a:ext cx="9144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[What the number means, in one sentence.]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7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828800"/>
            <a:ext cx="109728" cy="237744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828800"/>
            <a:ext cx="96012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 i="0">
                <a:solidFill>
                  <a:srgbClr val="111111"/>
                </a:solidFill>
                <a:latin typeface="Arial"/>
              </a:rPr>
              <a:t>“[A short quote, a customer’s words or the key message.]”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4480560"/>
            <a:ext cx="9144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555555"/>
                </a:solidFill>
                <a:latin typeface="Arial"/>
              </a:rPr>
              <a:t>[Name, role]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377440"/>
            <a:ext cx="10728655" cy="1280160"/>
          </a:xfrm>
        </p:spPr>
        <p:txBody>
          <a:bodyPr wrap="square" lIns="0" rIns="0" tIns="0" bIns="0"/>
          <a:lstStyle/>
          <a:p>
            <a:pPr algn="l"/>
            <a:r>
              <a:rPr sz="5400" b="1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10728655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[Your name] · [email]</a:t>
            </a:r>
          </a:p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[website or next step]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 PowerPoint template</dc:title>
  <dc:subject/>
  <dc:creator>freetemplates.app</dc:creator>
  <cp:keywords/>
  <dc:description>Free template from https://freetemplates.app (CC0 1.0). Replace the text in [brackets].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