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103120"/>
            <a:ext cx="10728655" cy="1463040"/>
          </a:xfrm>
        </p:spPr>
        <p:txBody>
          <a:bodyPr wrap="square" anchor="b" lIns="0" rIns="0" tIns="0" bIns="0"/>
          <a:lstStyle/>
          <a:p>
            <a:pPr algn="l"/>
            <a:r>
              <a:rPr sz="5400" b="1" i="0">
                <a:solidFill>
                  <a:srgbClr val="111111"/>
                </a:solidFill>
                <a:latin typeface="Arial"/>
              </a:rPr>
              <a:t>[Company name]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3794760"/>
            <a:ext cx="1097280" cy="91440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114800"/>
            <a:ext cx="1072865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600" b="0" i="0">
                <a:solidFill>
                  <a:srgbClr val="111111"/>
                </a:solidFill>
                <a:latin typeface="Arial"/>
              </a:rPr>
              <a:t>[One sentence: what you do and for whom]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0" i="0">
                <a:solidFill>
                  <a:srgbClr val="555555"/>
                </a:solidFill>
                <a:latin typeface="Arial"/>
              </a:rPr>
              <a:t>[Founder name] · [email] · [Month YYYY]</a:t>
            </a:r>
          </a:p>
        </p:txBody>
      </p:sp>
      <p:sp>
        <p:nvSpPr>
          <p:cNvPr id="6" name="Rectangle 5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The problem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[Who has the problem?]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[What does it cost them today, in time or money?]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[How do they solve it now, and why is that not good enough?]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Our solution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[What you offer, in one plain sentence]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[The main benefit for the customer]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[Why now: what changed that makes this possible]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The product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6583680" cy="393192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6583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 i="0">
                <a:solidFill>
                  <a:srgbClr val="555555"/>
                </a:solidFill>
                <a:latin typeface="Arial"/>
              </a:rPr>
              <a:t>[Insert a picture here]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920240"/>
            <a:ext cx="3566160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11111"/>
                </a:solidFill>
                <a:latin typeface="Arial"/>
              </a:rPr>
              <a:t>[Screenshot or photo]</a:t>
            </a:r>
          </a:p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11111"/>
                </a:solidFill>
                <a:latin typeface="Arial"/>
              </a:rPr>
              <a:t>[Two lines on how it works]</a:t>
            </a:r>
          </a:p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11111"/>
                </a:solidFill>
                <a:latin typeface="Arial"/>
              </a:rPr>
              <a:t>[What makes it different]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Market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[Total market]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[Size and how you worked it out]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4418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8738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[Market you can reach]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8738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[Size and the customer group]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7316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71636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[First target]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71636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[Who you will win first]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Business model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[How you make money: price and who pays]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[Average order or contract value]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[Costs that grow with each customer]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Traction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11680"/>
            <a:ext cx="10728655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2000" b="1" i="0">
                <a:solidFill>
                  <a:srgbClr val="1F5C4A"/>
                </a:solidFill>
                <a:latin typeface="Arial"/>
              </a:rPr>
              <a:t>[number]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297680"/>
            <a:ext cx="9144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[Users, revenue, pilots or waiting list so far, with a date.]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Competition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920240"/>
          <a:ext cx="10728653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5883"/>
                <a:gridCol w="2467590"/>
                <a:gridCol w="2467590"/>
                <a:gridCol w="2467590"/>
              </a:tblGrid>
              <a:tr h="54864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F5C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Arial"/>
                        </a:rPr>
                        <a:t>[You]</a:t>
                      </a:r>
                    </a:p>
                  </a:txBody>
                  <a:tcPr>
                    <a:solidFill>
                      <a:srgbClr val="1F5C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Arial"/>
                        </a:rPr>
                        <a:t>[Competitor A]</a:t>
                      </a:r>
                    </a:p>
                  </a:txBody>
                  <a:tcPr>
                    <a:solidFill>
                      <a:srgbClr val="1F5C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Arial"/>
                        </a:rPr>
                        <a:t>[Competitor B]</a:t>
                      </a:r>
                    </a:p>
                  </a:txBody>
                  <a:tcPr>
                    <a:solidFill>
                      <a:srgbClr val="1F5C4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111111"/>
                          </a:solidFill>
                          <a:latin typeface="Arial"/>
                        </a:rPr>
                        <a:t>[What matters 1]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[Yes]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[No]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[Partly]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111111"/>
                          </a:solidFill>
                          <a:latin typeface="Arial"/>
                        </a:rPr>
                        <a:t>[What matters 2]</a:t>
                      </a:r>
                    </a:p>
                  </a:txBody>
                  <a:tcPr>
                    <a:solidFill>
                      <a:srgbClr val="F5EF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[Yes]</a:t>
                      </a:r>
                    </a:p>
                  </a:txBody>
                  <a:tcPr>
                    <a:solidFill>
                      <a:srgbClr val="F5EF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[Yes]</a:t>
                      </a:r>
                    </a:p>
                  </a:txBody>
                  <a:tcPr>
                    <a:solidFill>
                      <a:srgbClr val="F5EF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[No]</a:t>
                      </a:r>
                    </a:p>
                  </a:txBody>
                  <a:tcPr>
                    <a:solidFill>
                      <a:srgbClr val="F5EFE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111111"/>
                          </a:solidFill>
                          <a:latin typeface="Arial"/>
                        </a:rPr>
                        <a:t>[Price]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[...]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[...]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[...]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Team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9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[Name]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[Role]</a:t>
            </a:r>
          </a:p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[Why you: one line of relevant experience]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4418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8738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8738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[Role]</a:t>
            </a:r>
          </a:p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[Why you]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7316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71636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[Name]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71636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[Role]</a:t>
            </a:r>
          </a:p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[Why you]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The ask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[How much you are raising, or what you need]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[What it pays for: hires, product, sales]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[What you will reach with it, and by when]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377440"/>
            <a:ext cx="10728655" cy="1280160"/>
          </a:xfrm>
        </p:spPr>
        <p:txBody>
          <a:bodyPr wrap="square" lIns="0" rIns="0" tIns="0" bIns="0"/>
          <a:lstStyle/>
          <a:p>
            <a:pPr algn="l"/>
            <a:r>
              <a:rPr sz="5400" b="1" i="0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10728655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[Your name] · [email] · [phone]</a:t>
            </a:r>
          </a:p>
          <a:p>
            <a:pPr algn="l">
              <a:spcAft>
                <a:spcPts val="8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[website]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 template</dc:title>
  <dc:subject/>
  <dc:creator>freetemplates.app</dc:creator>
  <cp:keywords/>
  <dc:description>Free template from https://freetemplates.app (CC0 1.0). Replace the text in [brackets].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