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103120"/>
            <a:ext cx="10728655" cy="1463040"/>
          </a:xfrm>
        </p:spPr>
        <p:txBody>
          <a:bodyPr wrap="square" anchor="b" lIns="0" rIns="0" tIns="0" bIns="0"/>
          <a:lstStyle/>
          <a:p>
            <a:pPr algn="l"/>
            <a:r>
              <a:rPr sz="5400" b="1" i="0">
                <a:solidFill>
                  <a:srgbClr val="111111"/>
                </a:solidFill>
                <a:latin typeface="Arial"/>
              </a:rPr>
              <a:t>[Topic of your presentation]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3794760"/>
            <a:ext cx="1097280" cy="9144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4114800"/>
            <a:ext cx="10728655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600" b="0" i="0">
                <a:solidFill>
                  <a:srgbClr val="111111"/>
                </a:solidFill>
                <a:latin typeface="Arial"/>
              </a:rPr>
              <a:t>[A question your talk answers]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669280"/>
            <a:ext cx="10728655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600" b="0" i="0">
                <a:solidFill>
                  <a:srgbClr val="555555"/>
                </a:solidFill>
                <a:latin typeface="Arial"/>
              </a:rPr>
              <a:t>[Your name] · [Class] · [Date]</a:t>
            </a:r>
          </a:p>
        </p:txBody>
      </p:sp>
      <p:sp>
        <p:nvSpPr>
          <p:cNvPr id="6" name="Rectangle 5"/>
          <p:cNvSpPr/>
          <p:nvPr/>
        </p:nvSpPr>
        <p:spPr>
          <a:xfrm>
            <a:off x="11871655" y="0"/>
            <a:ext cx="320040" cy="685800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What I will talk about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2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[Part 1 – background]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[Part 2 – the most important facts]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[Part 3 – what I learned]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Background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[Where and when does this take place?]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[Who is involved?]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[Why is it important?]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Three key facts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4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05840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[Fact 1]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[Explain it in one or two lines.]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4418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688738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[Fact 2]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688738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[Explain it in one or two lines.]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97316" y="1920240"/>
            <a:ext cx="3362858" cy="384048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71636" y="2194560"/>
            <a:ext cx="2814218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400" b="1" i="0">
                <a:solidFill>
                  <a:srgbClr val="1F5C4A"/>
                </a:solidFill>
                <a:latin typeface="Arial"/>
              </a:rPr>
              <a:t>[Fact 3]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71636" y="3017520"/>
            <a:ext cx="2814218" cy="2743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[Explain it in one or two lines.]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[A picture that shows it]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5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920240"/>
            <a:ext cx="6583680" cy="3931920"/>
          </a:xfrm>
          <a:prstGeom prst="rect">
            <a:avLst/>
          </a:prstGeom>
          <a:solidFill>
            <a:srgbClr val="F5EFE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31520" y="3566160"/>
            <a:ext cx="65836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spcAft>
                <a:spcPts val="800"/>
              </a:spcAft>
            </a:pPr>
            <a:r>
              <a:rPr sz="2000" b="0" i="0">
                <a:solidFill>
                  <a:srgbClr val="555555"/>
                </a:solidFill>
                <a:latin typeface="Arial"/>
              </a:rPr>
              <a:t>[Insert a picture here]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80960" y="1920240"/>
            <a:ext cx="3566160" cy="3931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[What the picture shows]</a:t>
            </a:r>
          </a:p>
          <a:p>
            <a:pPr algn="l">
              <a:spcAft>
                <a:spcPts val="1000"/>
              </a:spcAft>
            </a:pPr>
            <a:r>
              <a:rPr sz="2000" b="0" i="0">
                <a:solidFill>
                  <a:srgbClr val="111111"/>
                </a:solidFill>
                <a:latin typeface="Arial"/>
              </a:rPr>
              <a:t>[Where it is from: add it to your sources]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Timeline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6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3108960"/>
            <a:ext cx="10728655" cy="54864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31520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31520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[Year]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31520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[What happened]</a:t>
            </a:r>
          </a:p>
        </p:txBody>
      </p:sp>
      <p:sp>
        <p:nvSpPr>
          <p:cNvPr id="9" name="Oval 8"/>
          <p:cNvSpPr/>
          <p:nvPr/>
        </p:nvSpPr>
        <p:spPr>
          <a:xfrm>
            <a:off x="3413683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413683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[Year]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413683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[What happened]</a:t>
            </a:r>
          </a:p>
        </p:txBody>
      </p:sp>
      <p:sp>
        <p:nvSpPr>
          <p:cNvPr id="12" name="Oval 11"/>
          <p:cNvSpPr/>
          <p:nvPr/>
        </p:nvSpPr>
        <p:spPr>
          <a:xfrm>
            <a:off x="6095847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095847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[Year]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095847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[What happened]</a:t>
            </a:r>
          </a:p>
        </p:txBody>
      </p:sp>
      <p:sp>
        <p:nvSpPr>
          <p:cNvPr id="15" name="Oval 14"/>
          <p:cNvSpPr/>
          <p:nvPr/>
        </p:nvSpPr>
        <p:spPr>
          <a:xfrm>
            <a:off x="8778011" y="2999232"/>
            <a:ext cx="274320" cy="274320"/>
          </a:xfrm>
          <a:prstGeom prst="ellipse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778011" y="2286000"/>
            <a:ext cx="2499283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1" i="0">
                <a:solidFill>
                  <a:srgbClr val="1F5C4A"/>
                </a:solidFill>
                <a:latin typeface="Arial"/>
              </a:rPr>
              <a:t>[Year]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778011" y="3657600"/>
            <a:ext cx="2407843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1800" b="0" i="0">
                <a:solidFill>
                  <a:srgbClr val="111111"/>
                </a:solidFill>
                <a:latin typeface="Arial"/>
              </a:rPr>
              <a:t>[What happened]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What I learned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7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[The most surprising thing]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[What I think about the topic now]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[A question I still have]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548640"/>
            <a:ext cx="10728655" cy="914400"/>
          </a:xfrm>
        </p:spPr>
        <p:txBody>
          <a:bodyPr anchor="t" wrap="square" lIns="0" rIns="0" tIns="0" bIns="0"/>
          <a:lstStyle/>
          <a:p>
            <a:pPr algn="l"/>
            <a:r>
              <a:rPr sz="3400" b="1" i="0">
                <a:solidFill>
                  <a:srgbClr val="111111"/>
                </a:solidFill>
                <a:latin typeface="Arial"/>
              </a:rPr>
              <a:t>Sources</a:t>
            </a:r>
          </a:p>
        </p:txBody>
      </p:sp>
      <p:sp>
        <p:nvSpPr>
          <p:cNvPr id="3" name="Rectangle 2"/>
          <p:cNvSpPr/>
          <p:nvPr/>
        </p:nvSpPr>
        <p:spPr>
          <a:xfrm>
            <a:off x="731520" y="1481328"/>
            <a:ext cx="822960" cy="73152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10545775" y="6355080"/>
            <a:ext cx="914400" cy="2743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r">
              <a:spcAft>
                <a:spcPts val="800"/>
              </a:spcAft>
            </a:pPr>
            <a:r>
              <a:rPr sz="1100" b="0" i="0">
                <a:solidFill>
                  <a:srgbClr val="555555"/>
                </a:solidFill>
                <a:latin typeface="Arial"/>
              </a:rPr>
              <a:t>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920240"/>
            <a:ext cx="9601200" cy="38404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[Author, title, website or book, year]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[Author, title, website or book, year]</a:t>
            </a:r>
          </a:p>
          <a:p>
            <a:pPr algn="l">
              <a:spcAft>
                <a:spcPts val="1400"/>
              </a:spcAft>
            </a:pPr>
            <a:r>
              <a:rPr sz="2400" b="0" i="0">
                <a:solidFill>
                  <a:srgbClr val="111111"/>
                </a:solidFill>
                <a:latin typeface="Arial"/>
              </a:rPr>
              <a:t>•  [Picture: where it came from]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Rectangle 2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5C4A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20" y="2377440"/>
            <a:ext cx="10728655" cy="1280160"/>
          </a:xfrm>
        </p:spPr>
        <p:txBody>
          <a:bodyPr wrap="square" lIns="0" rIns="0" tIns="0" bIns="0"/>
          <a:lstStyle/>
          <a:p>
            <a:pPr algn="l"/>
            <a:r>
              <a:rPr sz="5400" b="1" i="0">
                <a:solidFill>
                  <a:srgbClr val="FFFFFF"/>
                </a:solidFill>
                <a:latin typeface="Arial"/>
              </a:rPr>
              <a:t>Questions?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3840480"/>
            <a:ext cx="10728655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Thank you for listening.</a:t>
            </a:r>
          </a:p>
          <a:p>
            <a:pPr algn="l">
              <a:spcAft>
                <a:spcPts val="800"/>
              </a:spcAft>
            </a:pPr>
            <a:r>
              <a:rPr sz="2200" b="0" i="0">
                <a:solidFill>
                  <a:srgbClr val="FFFFFF"/>
                </a:solidFill>
                <a:latin typeface="Arial"/>
              </a:rPr>
              <a:t>[Your name]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School presentation template</dc:title>
  <dc:subject/>
  <dc:creator>freetemplates.app</dc:creator>
  <cp:keywords/>
  <dc:description>Free template from https://freetemplates.app (CC0 1.0). Replace the text in [brackets].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